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954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37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Lesson 3 explores AI applications across different sectors (healthcare, education, entertainment, transport, accessibility). Students learn how AI helps people in different situations and consider inclusivity.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This lesson aligns with:</a:t>
            </a:r>
          </a:p>
          <a:p>
            <a:endParaRPr/>
          </a:p>
          <a:p>
            <a:r>
              <a:t>1. DfE Policy (August 2025):</a:t>
            </a:r>
          </a:p>
          <a:p>
            <a:r>
              <a:t>- Understanding AI applications in society</a:t>
            </a:r>
          </a:p>
          <a:p>
            <a:r>
              <a:t>- Safe exploration of AI benefits</a:t>
            </a:r>
          </a:p>
          <a:p>
            <a:r>
              <a:t>- Critical thinking about AI impact</a:t>
            </a:r>
          </a:p>
          <a:p>
            <a:r>
              <a:t>- Recognising AI's role in education and public services</a:t>
            </a:r>
          </a:p>
          <a:p>
            <a:endParaRPr/>
          </a:p>
          <a:p>
            <a:r>
              <a:t>2. UNESCO AI Competency Framework (2024):</a:t>
            </a:r>
          </a:p>
          <a:p>
            <a:r>
              <a:t>- Level 1 (Understand): AI applications across sectors</a:t>
            </a:r>
          </a:p>
          <a:p>
            <a:r>
              <a:t>- Human-centred mindset: Understanding AI serves people</a:t>
            </a:r>
          </a:p>
          <a:p>
            <a:r>
              <a:t>- Inclusivity principle: AI should be accessible to all</a:t>
            </a:r>
          </a:p>
          <a:p>
            <a:r>
              <a:t>- Understanding AI's societal impact</a:t>
            </a:r>
          </a:p>
          <a:p>
            <a:endParaRPr/>
          </a:p>
          <a:p>
            <a:r>
              <a:t>3. Accessibility Resources:</a:t>
            </a:r>
          </a:p>
          <a:p>
            <a:r>
              <a:t>- Microsoft Seeing AI (demonstrate in class)</a:t>
            </a:r>
          </a:p>
          <a:p>
            <a:r>
              <a:t>- Google Live Transcribe</a:t>
            </a:r>
          </a:p>
          <a:p>
            <a:r>
              <a:t>- Voice Access</a:t>
            </a:r>
          </a:p>
          <a:p>
            <a:r>
              <a:t>- Examples of inclusive AI design</a:t>
            </a:r>
          </a:p>
          <a:p>
            <a:endParaRPr/>
          </a:p>
          <a:p>
            <a:r>
              <a:t>Key concepts covered:</a:t>
            </a:r>
          </a:p>
          <a:p>
            <a:r>
              <a:t>- AI across sectors (healthcare, education, entertainment, transport)</a:t>
            </a:r>
          </a:p>
          <a:p>
            <a:r>
              <a:t>- Accessibility and inclusion</a:t>
            </a:r>
          </a:p>
          <a:p>
            <a:r>
              <a:t>- How AI helps diverse users</a:t>
            </a:r>
          </a:p>
          <a:p>
            <a:r>
              <a:t>- Real-world applications</a:t>
            </a:r>
          </a:p>
          <a:p>
            <a:r>
              <a:t>- Social benefits of AI</a:t>
            </a:r>
          </a:p>
          <a:p>
            <a:endParaRPr/>
          </a:p>
          <a:p>
            <a:r>
              <a:t>Progression:</a:t>
            </a:r>
          </a:p>
          <a:p>
            <a:r>
              <a:t>- Lesson 1: What is AI?</a:t>
            </a:r>
          </a:p>
          <a:p>
            <a:r>
              <a:t>- Lesson 2: How does AI learn?</a:t>
            </a:r>
          </a:p>
          <a:p>
            <a:r>
              <a:t>- Lesson 3: Where is AI used? (current)</a:t>
            </a:r>
          </a:p>
          <a:p>
            <a:r>
              <a:t>- Lesson 4: Human agency and control</a:t>
            </a:r>
          </a:p>
          <a:p>
            <a:r>
              <a:t>- Lesson 5: AI safety and privacy</a:t>
            </a:r>
          </a:p>
          <a:p>
            <a:endParaRPr/>
          </a:p>
          <a:p>
            <a:r>
              <a:t>Next lesson preview:</a:t>
            </a:r>
          </a:p>
          <a:p>
            <a:r>
              <a:t>Human agency - ensuring humans stay in control of AI decisions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 (5 mins)</a:t>
            </a:r>
          </a:p>
          <a:p>
            <a:endParaRPr/>
          </a:p>
          <a:p>
            <a:r>
              <a:t>Quick Fire Quiz using mini whiteboards:</a:t>
            </a:r>
          </a:p>
          <a:p>
            <a:endParaRPr/>
          </a:p>
          <a:p>
            <a:r>
              <a:t>1. What is training data?</a:t>
            </a:r>
          </a:p>
          <a:p>
            <a:r>
              <a:t>Answer: The examples AI learns from</a:t>
            </a:r>
          </a:p>
          <a:p>
            <a:endParaRPr/>
          </a:p>
          <a:p>
            <a:r>
              <a:t>2. Which learns from examples - traditional programming or machine learning?</a:t>
            </a:r>
          </a:p>
          <a:p>
            <a:r>
              <a:t>Answer: Machine learning</a:t>
            </a:r>
          </a:p>
          <a:p>
            <a:endParaRPr/>
          </a:p>
          <a:p>
            <a:r>
              <a:t>3. Name an AI app on your phone</a:t>
            </a:r>
          </a:p>
          <a:p>
            <a:r>
              <a:t>Expect: Siri, camera, Netflix, Spotify, maps, etc.</a:t>
            </a:r>
          </a:p>
          <a:p>
            <a:endParaRPr/>
          </a:p>
          <a:p>
            <a:r>
              <a:t>4. True or False: All AI can do any task a human can</a:t>
            </a:r>
          </a:p>
          <a:p>
            <a:r>
              <a:t>Answer: FALSE - only Narrow AI exists, does specific tasks</a:t>
            </a:r>
          </a:p>
          <a:p>
            <a:endParaRPr/>
          </a:p>
          <a:p>
            <a:r>
              <a:t>Challenge Question:</a:t>
            </a:r>
          </a:p>
          <a:p>
            <a:r>
              <a:t>Why might AI trained only on Labradors struggle with Chihuahuas?</a:t>
            </a:r>
          </a:p>
          <a:p>
            <a:endParaRPr/>
          </a:p>
          <a:p>
            <a:r>
              <a:t>Answer: Training data not varied enough. Only learned patterns from one breed. Didn't see small dogs, different features. This introduces concept that came up last lesson - data quality matters!</a:t>
            </a:r>
          </a:p>
          <a:p>
            <a:endParaRPr/>
          </a:p>
          <a:p>
            <a:r>
              <a:t>This question bridges to today's topic: AI applications need good training data that represents all users/situations.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(10 mins)</a:t>
            </a:r>
          </a:p>
          <a:p>
            <a:endParaRPr/>
          </a:p>
          <a:p>
            <a:r>
              <a:t>Go through each sector with examples:</a:t>
            </a:r>
          </a:p>
          <a:p>
            <a:endParaRPr/>
          </a:p>
          <a:p>
            <a:r>
              <a:t>HEALTHCARE:</a:t>
            </a:r>
          </a:p>
          <a:p>
            <a:r>
              <a:t>- X-ray analysis to detect cancer earlier than humans</a:t>
            </a:r>
          </a:p>
          <a:p>
            <a:r>
              <a:t>- Predicting which medicines will work for which patients</a:t>
            </a:r>
          </a:p>
          <a:p>
            <a:r>
              <a:t>- Robot-assisted surgery (more precise than human hands)</a:t>
            </a:r>
          </a:p>
          <a:p>
            <a:r>
              <a:t>- Faster diagnosis means faster treatment</a:t>
            </a:r>
          </a:p>
          <a:p>
            <a:endParaRPr/>
          </a:p>
          <a:p>
            <a:r>
              <a:t>EDUCATION:</a:t>
            </a:r>
          </a:p>
          <a:p>
            <a:r>
              <a:t>- Duolingo adapts to your learning speed</a:t>
            </a:r>
          </a:p>
          <a:p>
            <a:r>
              <a:t>- AI can mark multiple choice tests</a:t>
            </a:r>
          </a:p>
          <a:p>
            <a:r>
              <a:t>- Identifies students who need extra help</a:t>
            </a:r>
          </a:p>
          <a:p>
            <a:r>
              <a:t>- Translation for non-English speakers</a:t>
            </a:r>
          </a:p>
          <a:p>
            <a:endParaRPr/>
          </a:p>
          <a:p>
            <a:r>
              <a:t>ENTERTAINMENT:</a:t>
            </a:r>
          </a:p>
          <a:p>
            <a:r>
              <a:t>- Netflix recommends shows</a:t>
            </a:r>
          </a:p>
          <a:p>
            <a:r>
              <a:t>- Spotify Discover Weekly playlist</a:t>
            </a:r>
          </a:p>
          <a:p>
            <a:r>
              <a:t>- Video game opponents (FIFA, racing games)</a:t>
            </a:r>
          </a:p>
          <a:p>
            <a:r>
              <a:t>- AI can compose music, edit videos</a:t>
            </a:r>
          </a:p>
          <a:p>
            <a:endParaRPr/>
          </a:p>
          <a:p>
            <a:r>
              <a:t>TRANSPORT:</a:t>
            </a:r>
          </a:p>
          <a:p>
            <a:r>
              <a:t>- Self-driving cars (still being tested)</a:t>
            </a:r>
          </a:p>
          <a:p>
            <a:r>
              <a:t>- Google Maps finds fastest route</a:t>
            </a:r>
          </a:p>
          <a:p>
            <a:r>
              <a:t>- Traffic light systems that adapt</a:t>
            </a:r>
          </a:p>
          <a:p>
            <a:r>
              <a:t>- Predicting train delays</a:t>
            </a:r>
          </a:p>
          <a:p>
            <a:endParaRPr/>
          </a:p>
          <a:p>
            <a:r>
              <a:t>ACCESSIBILITY:</a:t>
            </a:r>
          </a:p>
          <a:p>
            <a:r>
              <a:t>This is VERY important - emphasise:</a:t>
            </a:r>
          </a:p>
          <a:p>
            <a:r>
              <a:t>- Text-to-speech for blind users (Seeing AI app)</a:t>
            </a:r>
          </a:p>
          <a:p>
            <a:r>
              <a:t>- Speech-to-text for deaf users (Live Transcribe)</a:t>
            </a:r>
          </a:p>
          <a:p>
            <a:r>
              <a:t>- Image description tells blind people what's in photos</a:t>
            </a:r>
          </a:p>
          <a:p>
            <a:r>
              <a:t>- Sign language translation apps</a:t>
            </a:r>
          </a:p>
          <a:p>
            <a:r>
              <a:t>- Wheelchair-accessible route planning</a:t>
            </a:r>
          </a:p>
          <a:p>
            <a:endParaRPr/>
          </a:p>
          <a:p>
            <a:r>
              <a:t>Key message: AI should help EVERYONE, including people with disabilities</a:t>
            </a:r>
          </a:p>
          <a:p>
            <a:endParaRPr/>
          </a:p>
          <a:p>
            <a:r>
              <a:t>Video suggestion (3 mins): Show Microsoft Seeing AI or similar accessibility app demonstration</a:t>
            </a:r>
          </a:p>
          <a:p>
            <a:endParaRPr/>
          </a:p>
          <a:p>
            <a:r>
              <a:t>Ask students:</a:t>
            </a:r>
          </a:p>
          <a:p>
            <a:r>
              <a:t>'Which sector do you think AI helps most?'</a:t>
            </a:r>
          </a:p>
          <a:p>
            <a:r>
              <a:t>'Can you think of other ways AI could help people?'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1 (15 mins)</a:t>
            </a:r>
          </a:p>
          <a:p>
            <a:endParaRPr/>
          </a:p>
          <a:p>
            <a:r>
              <a:t>CASE STUDY CAROUSEL</a:t>
            </a:r>
          </a:p>
          <a:p>
            <a:endParaRPr/>
          </a:p>
          <a:p>
            <a:r>
              <a:t>Preparation needed:</a:t>
            </a:r>
          </a:p>
          <a:p>
            <a:r>
              <a:t>- Set up 4 stations around room</a:t>
            </a:r>
          </a:p>
          <a:p>
            <a:r>
              <a:t>- Print information sheets for each station</a:t>
            </a:r>
          </a:p>
          <a:p>
            <a:r>
              <a:t>- Print worksheets for students (or use exercise books)</a:t>
            </a:r>
          </a:p>
          <a:p>
            <a:endParaRPr/>
          </a:p>
          <a:p>
            <a:r>
              <a:t>Station 1: Healthcare AI - X-ray Analysis</a:t>
            </a:r>
          </a:p>
          <a:p>
            <a:r>
              <a:t>Information sheet should include:</a:t>
            </a:r>
          </a:p>
          <a:p>
            <a:r>
              <a:t>- How AI analyses X-rays to detect cancer</a:t>
            </a:r>
          </a:p>
          <a:p>
            <a:r>
              <a:t>- Trained on millions of X-ray images</a:t>
            </a:r>
          </a:p>
          <a:p>
            <a:r>
              <a:t>- Can spot patterns humans might miss</a:t>
            </a:r>
          </a:p>
          <a:p>
            <a:r>
              <a:t>- Helps doctors make faster, more accurate diagnoses</a:t>
            </a:r>
          </a:p>
          <a:p>
            <a:r>
              <a:t>- Questions: How does this help doctors? What training data would it need?</a:t>
            </a:r>
          </a:p>
          <a:p>
            <a:endParaRPr/>
          </a:p>
          <a:p>
            <a:r>
              <a:t>Station 2: Education AI - Duolingo/Language Learning</a:t>
            </a:r>
          </a:p>
          <a:p>
            <a:r>
              <a:t>Information sheet:</a:t>
            </a:r>
          </a:p>
          <a:p>
            <a:r>
              <a:t>- App adapts to your learning speed</a:t>
            </a:r>
          </a:p>
          <a:p>
            <a:r>
              <a:t>- Gets harder if you're doing well, easier if struggling</a:t>
            </a:r>
          </a:p>
          <a:p>
            <a:r>
              <a:t>- Learns from millions of users</a:t>
            </a:r>
          </a:p>
          <a:p>
            <a:r>
              <a:t>- Free for anyone with a phone</a:t>
            </a:r>
          </a:p>
          <a:p>
            <a:r>
              <a:t>- Questions: How does AI personalise learning? What data does it collect?</a:t>
            </a:r>
          </a:p>
          <a:p>
            <a:endParaRPr/>
          </a:p>
          <a:p>
            <a:r>
              <a:t>Station 3: Entertainment AI - Spotify Recommendations</a:t>
            </a:r>
          </a:p>
          <a:p>
            <a:r>
              <a:t>Information sheet:</a:t>
            </a:r>
          </a:p>
          <a:p>
            <a:r>
              <a:t>- Analyses what you listen to</a:t>
            </a:r>
          </a:p>
          <a:p>
            <a:r>
              <a:t>- Compares with similar users</a:t>
            </a:r>
          </a:p>
          <a:p>
            <a:r>
              <a:t>- Discovers new music for you</a:t>
            </a:r>
          </a:p>
          <a:p>
            <a:r>
              <a:t>- Learns your taste over time</a:t>
            </a:r>
          </a:p>
          <a:p>
            <a:r>
              <a:t>- Questions: How does it know what you like? Could it be wrong?</a:t>
            </a:r>
          </a:p>
          <a:p>
            <a:endParaRPr/>
          </a:p>
          <a:p>
            <a:r>
              <a:t>Station 4: Transport AI - Self-driving Cars</a:t>
            </a:r>
          </a:p>
          <a:p>
            <a:r>
              <a:t>Information sheet:</a:t>
            </a:r>
          </a:p>
          <a:p>
            <a:r>
              <a:t>- Cameras and sensors 'see' the road</a:t>
            </a:r>
          </a:p>
          <a:p>
            <a:r>
              <a:t>- AI recognises pedestrians, other cars, road signs</a:t>
            </a:r>
          </a:p>
          <a:p>
            <a:r>
              <a:t>- Trained on millions of hours of driving</a:t>
            </a:r>
          </a:p>
          <a:p>
            <a:r>
              <a:t>- Still being tested (not fully ready yet)</a:t>
            </a:r>
          </a:p>
          <a:p>
            <a:r>
              <a:t>- Questions: What does the car need to recognise? What could go wrong?</a:t>
            </a:r>
          </a:p>
          <a:p>
            <a:endParaRPr/>
          </a:p>
          <a:p>
            <a:r>
              <a:t>Worksheet should have:</a:t>
            </a:r>
          </a:p>
          <a:p>
            <a:r>
              <a:t>- Space for notes at each station</a:t>
            </a:r>
          </a:p>
          <a:p>
            <a:r>
              <a:t>- Key questions answered</a:t>
            </a:r>
          </a:p>
          <a:p>
            <a:r>
              <a:t>- 'What interested you most?' section</a:t>
            </a:r>
          </a:p>
          <a:p>
            <a:endParaRPr/>
          </a:p>
          <a:p>
            <a:r>
              <a:t>Timing:</a:t>
            </a:r>
          </a:p>
          <a:p>
            <a:r>
              <a:t>- 3 minutes at each station</a:t>
            </a:r>
          </a:p>
          <a:p>
            <a:r>
              <a:t>- 3 minutes wrap-up/completion</a:t>
            </a:r>
          </a:p>
          <a:p>
            <a:endParaRPr/>
          </a:p>
          <a:p>
            <a:r>
              <a:t>Circulate and prompt deeper thinking:</a:t>
            </a:r>
          </a:p>
          <a:p>
            <a:r>
              <a:t>'What data does this AI need?'</a:t>
            </a:r>
          </a:p>
          <a:p>
            <a:r>
              <a:t>'Who does this AI help?'</a:t>
            </a:r>
          </a:p>
          <a:p>
            <a:r>
              <a:t>'What could go wrong?'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2 (10 mins)</a:t>
            </a:r>
          </a:p>
          <a:p>
            <a:endParaRPr/>
          </a:p>
          <a:p>
            <a:r>
              <a:t>AI AND INCLUSION</a:t>
            </a:r>
          </a:p>
          <a:p>
            <a:endParaRPr/>
          </a:p>
          <a:p>
            <a:r>
              <a:t>This is a critical concept - spend time on it.</a:t>
            </a:r>
          </a:p>
          <a:p>
            <a:endParaRPr/>
          </a:p>
          <a:p>
            <a:r>
              <a:t>Visual Impairments:</a:t>
            </a:r>
          </a:p>
          <a:p>
            <a:r>
              <a:t>- Seeing AI app describes world around you</a:t>
            </a:r>
          </a:p>
          <a:p>
            <a:r>
              <a:t>- 'There is a person in front of you, smiling'</a:t>
            </a:r>
          </a:p>
          <a:p>
            <a:r>
              <a:t>- Reads text from books, menus, signs</a:t>
            </a:r>
          </a:p>
          <a:p>
            <a:r>
              <a:t>- Identifies products by barcode</a:t>
            </a:r>
          </a:p>
          <a:p>
            <a:r>
              <a:t>- Recognises friends' faces</a:t>
            </a:r>
          </a:p>
          <a:p>
            <a:endParaRPr/>
          </a:p>
          <a:p>
            <a:r>
              <a:t>Real example: Show Microsoft Seeing AI demo video (2-3 mins)</a:t>
            </a:r>
          </a:p>
          <a:p>
            <a:endParaRPr/>
          </a:p>
          <a:p>
            <a:r>
              <a:t>Hearing Impairments:</a:t>
            </a:r>
          </a:p>
          <a:p>
            <a:r>
              <a:t>- Google Live Transcribe converts speech to text in real-time</a:t>
            </a:r>
          </a:p>
          <a:p>
            <a:r>
              <a:t>- Zoom/Teams auto-captions</a:t>
            </a:r>
          </a:p>
          <a:p>
            <a:r>
              <a:t>- Video calls become accessible</a:t>
            </a:r>
          </a:p>
          <a:p>
            <a:r>
              <a:t>- Phone calls can be transcribed</a:t>
            </a:r>
          </a:p>
          <a:p>
            <a:r>
              <a:t>- Sign language translation (still developing)</a:t>
            </a:r>
          </a:p>
          <a:p>
            <a:endParaRPr/>
          </a:p>
          <a:p>
            <a:r>
              <a:t>Motor Difficulties:</a:t>
            </a:r>
          </a:p>
          <a:p>
            <a:r>
              <a:t>- Voice control: 'Hey Siri, send message'</a:t>
            </a:r>
          </a:p>
          <a:p>
            <a:r>
              <a:t>- Predictive text reduces typing needed</a:t>
            </a:r>
          </a:p>
          <a:p>
            <a:r>
              <a:t>- Eye-tracking technology</a:t>
            </a:r>
          </a:p>
          <a:p>
            <a:r>
              <a:t>- Switch access for severe mobility issues</a:t>
            </a:r>
          </a:p>
          <a:p>
            <a:endParaRPr/>
          </a:p>
          <a:p>
            <a:r>
              <a:t>Language Barriers:</a:t>
            </a:r>
          </a:p>
          <a:p>
            <a:r>
              <a:t>- Google Translate in real-time</a:t>
            </a:r>
          </a:p>
          <a:p>
            <a:r>
              <a:t>- Tourists can read menus, signs</a:t>
            </a:r>
          </a:p>
          <a:p>
            <a:r>
              <a:t>- Students can access education in their language</a:t>
            </a:r>
          </a:p>
          <a:p>
            <a:r>
              <a:t>- Breaking down language barriers globally</a:t>
            </a:r>
          </a:p>
          <a:p>
            <a:endParaRPr/>
          </a:p>
          <a:p>
            <a:r>
              <a:t>UNESCO Principle: AI should be INCLUSIVE</a:t>
            </a:r>
          </a:p>
          <a:p>
            <a:r>
              <a:t>- Must work for people of all abilities</a:t>
            </a:r>
          </a:p>
          <a:p>
            <a:r>
              <a:t>- Must work for all skin colours (face recognition)</a:t>
            </a:r>
          </a:p>
          <a:p>
            <a:r>
              <a:t>- Must work for all accents (voice recognition)</a:t>
            </a:r>
          </a:p>
          <a:p>
            <a:r>
              <a:t>- Must consider all users in design</a:t>
            </a:r>
          </a:p>
          <a:p>
            <a:endParaRPr/>
          </a:p>
          <a:p>
            <a:r>
              <a:t>Discussion questions:</a:t>
            </a:r>
          </a:p>
          <a:p>
            <a:r>
              <a:t>'How does AI help make the world more accessible?'</a:t>
            </a:r>
          </a:p>
          <a:p>
            <a:r>
              <a:t>'Can you think of other ways AI could help?'</a:t>
            </a:r>
          </a:p>
          <a:p>
            <a:r>
              <a:t>'Why is it important AI works for everyone?'</a:t>
            </a:r>
          </a:p>
          <a:p>
            <a:endParaRPr/>
          </a:p>
          <a:p>
            <a:r>
              <a:t>Personal angle:</a:t>
            </a:r>
          </a:p>
          <a:p>
            <a:r>
              <a:t>'Imagine you couldn't see - how would AI help you use your phone?'</a:t>
            </a:r>
          </a:p>
          <a:p>
            <a:r>
              <a:t>'Imagine you couldn't hear - how would AI help in lessons?'</a:t>
            </a:r>
          </a:p>
          <a:p>
            <a:endParaRPr/>
          </a:p>
          <a:p>
            <a:r>
              <a:t>Key message: Technology should remove barriers, not create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2 (15 mins)</a:t>
            </a:r>
          </a:p>
          <a:p>
            <a:endParaRPr/>
          </a:p>
          <a:p>
            <a:r>
              <a:t>CREATE AN INFOGRAPHIC</a:t>
            </a:r>
          </a:p>
          <a:p>
            <a:endParaRPr/>
          </a:p>
          <a:p>
            <a:r>
              <a:t>Setup:</a:t>
            </a:r>
          </a:p>
          <a:p>
            <a:r>
              <a:t>- Option 1: Paper and coloured pens/pencils/markers</a:t>
            </a:r>
          </a:p>
          <a:p>
            <a:r>
              <a:t>- Option 2: Canva for Education (if computers available)</a:t>
            </a:r>
          </a:p>
          <a:p>
            <a:r>
              <a:t>- Students can work individually or pairs</a:t>
            </a:r>
          </a:p>
          <a:p>
            <a:endParaRPr/>
          </a:p>
          <a:p>
            <a:r>
              <a:t>Instructions:</a:t>
            </a:r>
          </a:p>
          <a:p>
            <a:r>
              <a:t>Create a poster titled 'AI in Our Lives' showing:</a:t>
            </a:r>
          </a:p>
          <a:p>
            <a:endParaRPr/>
          </a:p>
          <a:p>
            <a:r>
              <a:t>1. 4-6 AI applications (must include variety)</a:t>
            </a:r>
          </a:p>
          <a:p>
            <a:r>
              <a:t>   Examples: Netflix, Seeing AI, Google Maps, Spotify, self-driving cars, X-ray analysis</a:t>
            </a:r>
          </a:p>
          <a:p>
            <a:endParaRPr/>
          </a:p>
          <a:p>
            <a:r>
              <a:t>2. Categorise by sector</a:t>
            </a:r>
          </a:p>
          <a:p>
            <a:r>
              <a:t>   Healthcare, Education, Entertainment, Transport, Accessibility</a:t>
            </a:r>
          </a:p>
          <a:p>
            <a:endParaRPr/>
          </a:p>
          <a:p>
            <a:r>
              <a:t>3. Who it helps</a:t>
            </a:r>
          </a:p>
          <a:p>
            <a:r>
              <a:t>   'Helps doctors diagnose diseases faster'</a:t>
            </a:r>
          </a:p>
          <a:p>
            <a:r>
              <a:t>   'Helps blind people navigate the world'</a:t>
            </a:r>
          </a:p>
          <a:p>
            <a:endParaRPr/>
          </a:p>
          <a:p>
            <a:r>
              <a:t>4. One interesting fact</a:t>
            </a:r>
          </a:p>
          <a:p>
            <a:r>
              <a:t>   'Spotify recommends 30 new songs every Monday'</a:t>
            </a:r>
          </a:p>
          <a:p>
            <a:r>
              <a:t>   'Self-driving cars have driven millions of test miles'</a:t>
            </a:r>
          </a:p>
          <a:p>
            <a:endParaRPr/>
          </a:p>
          <a:p>
            <a:r>
              <a:t>5. MUST include at least ONE accessibility example</a:t>
            </a:r>
          </a:p>
          <a:p>
            <a:r>
              <a:t>   This ensures students engage with inclusion theme</a:t>
            </a:r>
          </a:p>
          <a:p>
            <a:endParaRPr/>
          </a:p>
          <a:p>
            <a:r>
              <a:t>Assessment criteria (inform students):</a:t>
            </a:r>
          </a:p>
          <a:p>
            <a:r>
              <a:t>- Variety of applications (not all entertainment!)</a:t>
            </a:r>
          </a:p>
          <a:p>
            <a:r>
              <a:t>- Clear labelling and categories</a:t>
            </a:r>
          </a:p>
          <a:p>
            <a:r>
              <a:t>- Visual appeal (colours, layout)</a:t>
            </a:r>
          </a:p>
          <a:p>
            <a:r>
              <a:t>- Inclusion of accessibility example</a:t>
            </a:r>
          </a:p>
          <a:p>
            <a:r>
              <a:t>- Interesting facts included</a:t>
            </a:r>
          </a:p>
          <a:p>
            <a:endParaRPr/>
          </a:p>
          <a:p>
            <a:r>
              <a:t>Circulate and support:</a:t>
            </a:r>
          </a:p>
          <a:p>
            <a:r>
              <a:t>- Encourage creativity</a:t>
            </a:r>
          </a:p>
          <a:p>
            <a:r>
              <a:t>- Suggest they use icons/symbols</a:t>
            </a:r>
          </a:p>
          <a:p>
            <a:r>
              <a:t>- Help with spelling if needed</a:t>
            </a:r>
          </a:p>
          <a:p>
            <a:r>
              <a:t>- Push for specific facts, not vague statements</a:t>
            </a:r>
          </a:p>
          <a:p>
            <a:endParaRPr/>
          </a:p>
          <a:p>
            <a:r>
              <a:t>Gallery Walk (last 5 mins):</a:t>
            </a:r>
          </a:p>
          <a:p>
            <a:r>
              <a:t>- Display posters around room</a:t>
            </a:r>
          </a:p>
          <a:p>
            <a:r>
              <a:t>- Students do silent walk</a:t>
            </a:r>
          </a:p>
          <a:p>
            <a:r>
              <a:t>- Optional: Sticky notes for positive comments</a:t>
            </a:r>
          </a:p>
          <a:p>
            <a:r>
              <a:t>- Teacher photographs best examples for display</a:t>
            </a:r>
          </a:p>
          <a:p>
            <a:endParaRPr/>
          </a:p>
          <a:p>
            <a:r>
              <a:t>Extension for fast finishers:</a:t>
            </a:r>
          </a:p>
          <a:p>
            <a:r>
              <a:t>'Add an example of AI that COULD exist in future but doesn't yet'</a:t>
            </a:r>
          </a:p>
          <a:p>
            <a:endParaRPr/>
          </a:p>
          <a:p>
            <a:r>
              <a:t>Take photos of work for:</a:t>
            </a:r>
          </a:p>
          <a:p>
            <a:r>
              <a:t>- Evidence of learning</a:t>
            </a:r>
          </a:p>
          <a:p>
            <a:r>
              <a:t>- Display on classroom wall</a:t>
            </a:r>
          </a:p>
          <a:p>
            <a:r>
              <a:t>- Parents' evening examples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 (5 mins)</a:t>
            </a:r>
          </a:p>
          <a:p>
            <a:endParaRPr/>
          </a:p>
          <a:p>
            <a:r>
              <a:t>Think-Pair-Share (2 mins):</a:t>
            </a:r>
          </a:p>
          <a:p>
            <a:r>
              <a:t>'Which AI application surprised you most today? Why?'</a:t>
            </a:r>
          </a:p>
          <a:p>
            <a:endParaRPr/>
          </a:p>
          <a:p>
            <a:r>
              <a:t>Expected responses:</a:t>
            </a:r>
          </a:p>
          <a:p>
            <a:r>
              <a:t>- Accessibility apps (many won't have known these existed)</a:t>
            </a:r>
          </a:p>
          <a:p>
            <a:r>
              <a:t>- Self-driving cars (seems futuristic)</a:t>
            </a:r>
          </a:p>
          <a:p>
            <a:r>
              <a:t>- X-ray analysis (AI better than doctors at some tasks)</a:t>
            </a:r>
          </a:p>
          <a:p>
            <a:r>
              <a:t>- How much AI is in entertainment (didn't realise)</a:t>
            </a:r>
          </a:p>
          <a:p>
            <a:endParaRPr/>
          </a:p>
          <a:p>
            <a:r>
              <a:t>Listen for:</a:t>
            </a:r>
          </a:p>
          <a:p>
            <a:r>
              <a:t>- Understanding of diverse applications</a:t>
            </a:r>
          </a:p>
          <a:p>
            <a:r>
              <a:t>- Recognition of AI helping people</a:t>
            </a:r>
          </a:p>
          <a:p>
            <a:r>
              <a:t>- Awareness of accessibility</a:t>
            </a:r>
          </a:p>
          <a:p>
            <a:endParaRPr/>
          </a:p>
          <a:p>
            <a:r>
              <a:t>Exit Ticket (2 mins):</a:t>
            </a:r>
          </a:p>
          <a:p>
            <a:r>
              <a:t>'AI can make life better for people by...'</a:t>
            </a:r>
          </a:p>
          <a:p>
            <a:endParaRPr/>
          </a:p>
          <a:p>
            <a:r>
              <a:t>Expected completions:</a:t>
            </a:r>
          </a:p>
          <a:p>
            <a:r>
              <a:t>- Helping blind people see the world</a:t>
            </a:r>
          </a:p>
          <a:p>
            <a:r>
              <a:t>- Finding diseases earlier</a:t>
            </a:r>
          </a:p>
          <a:p>
            <a:r>
              <a:t>- Making learning more personal</a:t>
            </a:r>
          </a:p>
          <a:p>
            <a:r>
              <a:t>- Helping people get around safely</a:t>
            </a:r>
          </a:p>
          <a:p>
            <a:r>
              <a:t>- Recommending things we might like</a:t>
            </a:r>
          </a:p>
          <a:p>
            <a:r>
              <a:t>- Breaking down language barriers</a:t>
            </a:r>
          </a:p>
          <a:p>
            <a:endParaRPr/>
          </a:p>
          <a:p>
            <a:r>
              <a:t>Collect these - they show:</a:t>
            </a:r>
          </a:p>
          <a:p>
            <a:r>
              <a:t>- Which applications resonated</a:t>
            </a:r>
          </a:p>
          <a:p>
            <a:r>
              <a:t>- Understanding of AI's positive potential</a:t>
            </a:r>
          </a:p>
          <a:p>
            <a:r>
              <a:t>- Whether accessibility theme landed</a:t>
            </a:r>
          </a:p>
          <a:p>
            <a:endParaRPr/>
          </a:p>
          <a:p>
            <a:r>
              <a:t>Quick Poll (1 min):</a:t>
            </a:r>
          </a:p>
          <a:p>
            <a:r>
              <a:t>Which sector helps most?</a:t>
            </a:r>
          </a:p>
          <a:p>
            <a:endParaRPr/>
          </a:p>
          <a:p>
            <a:r>
              <a:t>Show of hands for each:</a:t>
            </a:r>
          </a:p>
          <a:p>
            <a:r>
              <a:t>- Healthcare</a:t>
            </a:r>
          </a:p>
          <a:p>
            <a:r>
              <a:t>- Education</a:t>
            </a:r>
          </a:p>
          <a:p>
            <a:r>
              <a:t>- Entertainment</a:t>
            </a:r>
          </a:p>
          <a:p>
            <a:r>
              <a:t>- Transport</a:t>
            </a:r>
          </a:p>
          <a:p>
            <a:r>
              <a:t>- Accessibility</a:t>
            </a:r>
          </a:p>
          <a:p>
            <a:endParaRPr/>
          </a:p>
          <a:p>
            <a:r>
              <a:t>No wrong answer - different students value different things</a:t>
            </a:r>
          </a:p>
          <a:p>
            <a:endParaRPr/>
          </a:p>
          <a:p>
            <a:r>
              <a:t>Use results to prompt:</a:t>
            </a:r>
          </a:p>
          <a:p>
            <a:r>
              <a:t>'Interesting! Why do you think healthcare/education/etc.?'</a:t>
            </a:r>
          </a:p>
          <a:p>
            <a:endParaRPr/>
          </a:p>
          <a:p>
            <a:r>
              <a:t>Key takeaway:</a:t>
            </a:r>
          </a:p>
          <a:p>
            <a:r>
              <a:t>'AI is being used in many different ways to help many different people. Next lesson, we'll talk about who controls AI and why that matters.'</a:t>
            </a:r>
          </a:p>
          <a:p>
            <a:endParaRPr/>
          </a:p>
          <a:p>
            <a:r>
              <a:t>Assessment for Learning:</a:t>
            </a:r>
          </a:p>
          <a:p>
            <a:r>
              <a:t>Exit tickets and discussion reveal:</a:t>
            </a:r>
          </a:p>
          <a:p>
            <a:r>
              <a:t>- Understanding of AI applications</a:t>
            </a:r>
          </a:p>
          <a:p>
            <a:r>
              <a:t>- Recognition of diversity in AI use</a:t>
            </a:r>
          </a:p>
          <a:p>
            <a:r>
              <a:t>- Empathy for users with different needs</a:t>
            </a:r>
          </a:p>
          <a:p>
            <a:r>
              <a:t>- Engagement with inclusion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INTERVIEW AN ADULT ABOUT AI AT WORK</a:t>
            </a:r>
          </a:p>
          <a:p>
            <a:endParaRPr/>
          </a:p>
          <a:p>
            <a:r>
              <a:t>Task:</a:t>
            </a:r>
          </a:p>
          <a:p>
            <a:r>
              <a:t>Students interview parent/carer/family member about AI use at work</a:t>
            </a:r>
          </a:p>
          <a:p>
            <a:endParaRPr/>
          </a:p>
          <a:p>
            <a:r>
              <a:t>Questions to ask:</a:t>
            </a:r>
          </a:p>
          <a:p>
            <a:r>
              <a:t>1. Do you use AI at work?</a:t>
            </a:r>
          </a:p>
          <a:p>
            <a:r>
              <a:t>2. What AI tools do you use?</a:t>
            </a:r>
          </a:p>
          <a:p>
            <a:r>
              <a:t>3. How does it help you?</a:t>
            </a:r>
          </a:p>
          <a:p>
            <a:r>
              <a:t>4. What would your job be like without it?</a:t>
            </a:r>
          </a:p>
          <a:p>
            <a:endParaRPr/>
          </a:p>
          <a:p>
            <a:r>
              <a:t>Guidance for students:</a:t>
            </a:r>
          </a:p>
          <a:p>
            <a:r>
              <a:t>- Can be written or typed</a:t>
            </a:r>
          </a:p>
          <a:p>
            <a:r>
              <a:t>- 150 words (about half a page)</a:t>
            </a:r>
          </a:p>
          <a:p>
            <a:r>
              <a:t>- Include: who you interviewed, their job, what they said</a:t>
            </a:r>
          </a:p>
          <a:p>
            <a:r>
              <a:t>- Reflect: were you surprised?</a:t>
            </a:r>
          </a:p>
          <a:p>
            <a:endParaRPr/>
          </a:p>
          <a:p>
            <a:r>
              <a:t>Examples of workplace AI:</a:t>
            </a:r>
          </a:p>
          <a:p>
            <a:r>
              <a:t>- Email spam filters</a:t>
            </a:r>
          </a:p>
          <a:p>
            <a:r>
              <a:t>- Autocorrect and grammar check</a:t>
            </a:r>
          </a:p>
          <a:p>
            <a:r>
              <a:t>- Video call backgrounds/noise cancellation</a:t>
            </a:r>
          </a:p>
          <a:p>
            <a:r>
              <a:t>- Customer chatbots</a:t>
            </a:r>
          </a:p>
          <a:p>
            <a:r>
              <a:t>- Recommendation systems</a:t>
            </a:r>
          </a:p>
          <a:p>
            <a:r>
              <a:t>- Data analysis tools</a:t>
            </a:r>
          </a:p>
          <a:p>
            <a:r>
              <a:t>- Translation tools</a:t>
            </a:r>
          </a:p>
          <a:p>
            <a:r>
              <a:t>- Scheduling assistants</a:t>
            </a:r>
          </a:p>
          <a:p>
            <a:endParaRPr/>
          </a:p>
          <a:p>
            <a:r>
              <a:t>If adult says 'no AI at work':</a:t>
            </a:r>
          </a:p>
          <a:p>
            <a:r>
              <a:t>- Prompt: 'Do you use email? That has spam filtering (AI)'</a:t>
            </a:r>
          </a:p>
          <a:p>
            <a:r>
              <a:t>- 'Do you use video calls? They use AI for backgrounds'</a:t>
            </a:r>
          </a:p>
          <a:p>
            <a:r>
              <a:t>- Almost every job uses some AI now!</a:t>
            </a:r>
          </a:p>
          <a:p>
            <a:endParaRPr/>
          </a:p>
          <a:p>
            <a:r>
              <a:t>Marking criteria:</a:t>
            </a:r>
          </a:p>
          <a:p>
            <a:r>
              <a:t>- Interview completed (5 marks)</a:t>
            </a:r>
          </a:p>
          <a:p>
            <a:r>
              <a:t>- Clear summary of conversation (3 marks)</a:t>
            </a:r>
          </a:p>
          <a:p>
            <a:r>
              <a:t>- Reflection/surprise element (2 marks)</a:t>
            </a:r>
          </a:p>
          <a:p>
            <a:r>
              <a:t>- Total: 10 marks</a:t>
            </a:r>
          </a:p>
          <a:p>
            <a:endParaRPr/>
          </a:p>
          <a:p>
            <a:r>
              <a:t>Purpose:</a:t>
            </a:r>
          </a:p>
          <a:p>
            <a:r>
              <a:t>- Connects learning to real world</a:t>
            </a:r>
          </a:p>
          <a:p>
            <a:r>
              <a:t>- Involves families in learning</a:t>
            </a:r>
          </a:p>
          <a:p>
            <a:r>
              <a:t>- Shows AI in professional contexts</a:t>
            </a:r>
          </a:p>
          <a:p>
            <a:r>
              <a:t>- Builds understanding of AI's reach</a:t>
            </a:r>
          </a:p>
          <a:p>
            <a:endParaRPr/>
          </a:p>
          <a:p>
            <a:r>
              <a:t>Next lesson:</a:t>
            </a:r>
          </a:p>
          <a:p>
            <a:r>
              <a:t>Start with sharing interesting interviews</a:t>
            </a:r>
          </a:p>
          <a:p>
            <a:r>
              <a:t>'Who found out something surprising about AI at work?'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18F8A7A-5862-92DC-67C0-A5BE64239EA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512" y="1600201"/>
            <a:ext cx="99778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0DAF08-640E-06A7-507F-7F42E26FA37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129513" y="5777483"/>
            <a:ext cx="1062487" cy="106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4800" dirty="0"/>
              <a:t>AI in Our Lives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sz="2000" dirty="0">
                <a:solidFill>
                  <a:schemeClr val="tx1"/>
                </a:solidFill>
              </a:rPr>
              <a:t>Year 7 Computer Science</a:t>
            </a:r>
          </a:p>
          <a:p>
            <a:r>
              <a:rPr sz="2000" dirty="0">
                <a:solidFill>
                  <a:schemeClr val="tx1"/>
                </a:solidFill>
              </a:rPr>
              <a:t>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1600"/>
          </a:p>
          <a:p>
            <a:r>
              <a:rPr sz="1600"/>
              <a:t>UNESCO (2024). AI competency framework for students. Paris: UNESCO. Available at: https://www.unesco.org/en/digital-education/ai-future-learning</a:t>
            </a:r>
          </a:p>
          <a:p>
            <a:endParaRPr sz="1600"/>
          </a:p>
          <a:p>
            <a:r>
              <a:rPr sz="160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1600"/>
          </a:p>
          <a:p>
            <a:r>
              <a:rPr sz="1600"/>
              <a:t>Microsoft Seeing AI: www.microsoft.com/en-us/ai/seeing-ai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Identify AI applications across different sectors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how AI supports accessibility and inclusion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Recognize the diverse ways AI impacts society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513" y="1600201"/>
            <a:ext cx="882751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Quick Fire Quiz: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What is training data?</a:t>
            </a:r>
          </a:p>
          <a:p>
            <a:pPr marL="0" indent="0">
              <a:buNone/>
            </a:pPr>
            <a:r>
              <a:rPr sz="2000" dirty="0"/>
              <a:t>2. Which learns from examples - traditional programming or machine learning?</a:t>
            </a:r>
          </a:p>
          <a:p>
            <a:pPr marL="0" indent="0">
              <a:buNone/>
            </a:pPr>
            <a:r>
              <a:rPr sz="2000" dirty="0"/>
              <a:t>3. Name an AI app on your phone</a:t>
            </a:r>
          </a:p>
          <a:p>
            <a:pPr marL="0" indent="0">
              <a:buNone/>
            </a:pPr>
            <a:r>
              <a:rPr sz="2000" dirty="0"/>
              <a:t>4. True or False: All AI can do any task a human can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Challenge Question: </a:t>
            </a:r>
            <a:r>
              <a:rPr sz="2000" dirty="0"/>
              <a:t>Why might an AI trained only on photos of Labradors struggle to </a:t>
            </a:r>
            <a:r>
              <a:rPr sz="2000" dirty="0" err="1"/>
              <a:t>recognise</a:t>
            </a:r>
            <a:r>
              <a:rPr sz="2000" dirty="0"/>
              <a:t> a Chihuahua?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 in Different Sectors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Healthcare</a:t>
            </a:r>
          </a:p>
          <a:p>
            <a:pPr marL="0" indent="0">
              <a:buNone/>
            </a:pPr>
            <a:r>
              <a:rPr sz="2000" dirty="0"/>
              <a:t>Disease diagnosis, drug discovery, surgery assistance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Education</a:t>
            </a:r>
          </a:p>
          <a:p>
            <a:pPr marL="0" indent="0">
              <a:buNone/>
            </a:pPr>
            <a:r>
              <a:rPr sz="2000" dirty="0" err="1"/>
              <a:t>Personalised</a:t>
            </a:r>
            <a:r>
              <a:rPr sz="2000" dirty="0"/>
              <a:t> learning, marking assistance, language learning apps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Entertainment</a:t>
            </a:r>
          </a:p>
          <a:p>
            <a:pPr marL="0" indent="0">
              <a:buNone/>
            </a:pPr>
            <a:r>
              <a:rPr sz="2000" dirty="0"/>
              <a:t>Game AI, music composition, recommendations, video editing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Transport</a:t>
            </a:r>
          </a:p>
          <a:p>
            <a:pPr marL="0" indent="0">
              <a:buNone/>
            </a:pPr>
            <a:r>
              <a:rPr sz="2000" dirty="0"/>
              <a:t>Self-driving cars, traffic management, route </a:t>
            </a:r>
            <a:r>
              <a:rPr sz="2000" dirty="0" err="1"/>
              <a:t>optimisation</a:t>
            </a:r>
            <a:endParaRPr sz="2000" dirty="0"/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Accessibility</a:t>
            </a:r>
          </a:p>
          <a:p>
            <a:pPr marL="0" indent="0">
              <a:buNone/>
            </a:pPr>
            <a:r>
              <a:rPr sz="2000" dirty="0"/>
              <a:t>Text-to-speech, speech-to-text, image description, sign language translation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Activity 1: Case Study Carousel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400" dirty="0"/>
              <a:t>Groups r</a:t>
            </a:r>
            <a:r>
              <a:rPr lang="en-GB" sz="2400" dirty="0" err="1"/>
              <a:t>otate</a:t>
            </a:r>
            <a:r>
              <a:rPr lang="en-GB" sz="2400" dirty="0"/>
              <a:t> through 4 </a:t>
            </a:r>
            <a:r>
              <a:rPr lang="en-US" sz="2400" dirty="0"/>
              <a:t>stations </a:t>
            </a:r>
            <a:r>
              <a:rPr sz="2400" dirty="0"/>
              <a:t>exploring AI in different sectors</a:t>
            </a:r>
          </a:p>
          <a:p>
            <a:pPr marL="0" indent="0">
              <a:buNone/>
            </a:pPr>
            <a:endParaRPr sz="2400" dirty="0"/>
          </a:p>
          <a:p>
            <a:pPr marL="0" indent="0">
              <a:buNone/>
            </a:pPr>
            <a:r>
              <a:rPr sz="2400" b="1" dirty="0"/>
              <a:t>Station 1: </a:t>
            </a:r>
            <a:r>
              <a:rPr sz="2400" dirty="0"/>
              <a:t>Healthcare AI - X-ray analysis</a:t>
            </a:r>
          </a:p>
          <a:p>
            <a:pPr marL="0" indent="0">
              <a:buNone/>
            </a:pPr>
            <a:r>
              <a:rPr sz="2400" b="1" dirty="0"/>
              <a:t>Station 2: </a:t>
            </a:r>
            <a:r>
              <a:rPr sz="2400" dirty="0"/>
              <a:t>Education AI - Language learning apps</a:t>
            </a:r>
          </a:p>
          <a:p>
            <a:pPr marL="0" indent="0">
              <a:buNone/>
            </a:pPr>
            <a:r>
              <a:rPr sz="2400" b="1" dirty="0"/>
              <a:t>Station 3: </a:t>
            </a:r>
            <a:r>
              <a:rPr sz="2400" dirty="0"/>
              <a:t>Entertainment AI - Spotify recommendations</a:t>
            </a:r>
          </a:p>
          <a:p>
            <a:pPr marL="0" indent="0">
              <a:buNone/>
            </a:pPr>
            <a:r>
              <a:rPr sz="2400" b="1" dirty="0"/>
              <a:t>Station 4: </a:t>
            </a:r>
            <a:r>
              <a:rPr sz="2400" dirty="0"/>
              <a:t>Transport AI - Self-driving car technology</a:t>
            </a:r>
          </a:p>
          <a:p>
            <a:pPr marL="0" indent="0">
              <a:buNone/>
            </a:pPr>
            <a:endParaRPr sz="2400" dirty="0"/>
          </a:p>
          <a:p>
            <a:pPr marL="0" indent="0">
              <a:buNone/>
            </a:pPr>
            <a:r>
              <a:rPr sz="2400" dirty="0"/>
              <a:t>3 minutes at each station</a:t>
            </a:r>
            <a:endParaRPr lang="en-US" sz="2400" dirty="0"/>
          </a:p>
          <a:p>
            <a:pPr marL="0" indent="0">
              <a:buNone/>
            </a:pPr>
            <a:endParaRPr sz="2400" dirty="0"/>
          </a:p>
          <a:p>
            <a:pPr marL="0" indent="0">
              <a:buNone/>
            </a:pPr>
            <a:r>
              <a:rPr sz="2400" dirty="0"/>
              <a:t>Complete worksheet with findings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 and Inclusion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3074" y="1417638"/>
            <a:ext cx="9839325" cy="54403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000" b="1" dirty="0"/>
              <a:t>How AI can reduce barriers for people with disabilities: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Visual impairments:</a:t>
            </a:r>
          </a:p>
          <a:p>
            <a:pPr marL="0" indent="0">
              <a:buNone/>
            </a:pPr>
            <a:r>
              <a:rPr sz="2000" dirty="0"/>
              <a:t>Alt text generation for images, real-time scene description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Hearing impairments:</a:t>
            </a:r>
          </a:p>
          <a:p>
            <a:pPr marL="0" indent="0">
              <a:buNone/>
            </a:pPr>
            <a:r>
              <a:rPr sz="2000" dirty="0"/>
              <a:t>Real-time translation, live captions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Motor difficulties:</a:t>
            </a:r>
          </a:p>
          <a:p>
            <a:pPr marL="0" indent="0">
              <a:buNone/>
            </a:pPr>
            <a:r>
              <a:rPr sz="2000" dirty="0"/>
              <a:t>Voice control, predictive text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Language barriers:</a:t>
            </a:r>
          </a:p>
          <a:p>
            <a:pPr marL="0" indent="0">
              <a:buNone/>
            </a:pPr>
            <a:r>
              <a:rPr sz="2000" dirty="0"/>
              <a:t>Translation for different languages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Important: </a:t>
            </a:r>
            <a:r>
              <a:rPr sz="2000" dirty="0"/>
              <a:t>AI should be designed for EVERYONE, not just some people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Activity 2: Create an Infographic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Create a visual poster/infographic: 'AI Applications Around Us'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Requirements:</a:t>
            </a:r>
          </a:p>
          <a:p>
            <a:pPr marL="0" indent="0">
              <a:buNone/>
            </a:pPr>
            <a:r>
              <a:rPr sz="2000" dirty="0"/>
              <a:t>4-6 different AI applications</a:t>
            </a:r>
          </a:p>
          <a:p>
            <a:pPr marL="0" indent="0">
              <a:buNone/>
            </a:pPr>
            <a:r>
              <a:rPr sz="2000" dirty="0"/>
              <a:t>What sector each belongs to</a:t>
            </a:r>
          </a:p>
          <a:p>
            <a:pPr marL="0" indent="0">
              <a:buNone/>
            </a:pPr>
            <a:r>
              <a:rPr sz="2000" dirty="0"/>
              <a:t>Who it helps</a:t>
            </a:r>
          </a:p>
          <a:p>
            <a:pPr marL="0" indent="0">
              <a:buNone/>
            </a:pPr>
            <a:r>
              <a:rPr sz="2000" dirty="0"/>
              <a:t>One interesting fact about each</a:t>
            </a:r>
          </a:p>
          <a:p>
            <a:pPr marL="0" indent="0">
              <a:buNone/>
            </a:pPr>
            <a:r>
              <a:rPr sz="2000" dirty="0"/>
              <a:t>At least one example that helps with accessibility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 err="1"/>
              <a:t>Colourful</a:t>
            </a:r>
            <a:r>
              <a:rPr sz="2000" dirty="0"/>
              <a:t> and informative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Tools: Paper/</a:t>
            </a:r>
            <a:r>
              <a:rPr sz="2000" dirty="0" err="1"/>
              <a:t>coloured</a:t>
            </a:r>
            <a:r>
              <a:rPr sz="2000" dirty="0"/>
              <a:t> pens or digital (Canva</a:t>
            </a:r>
            <a:r>
              <a:rPr lang="en-US" sz="2000" dirty="0"/>
              <a:t>, Copilot </a:t>
            </a:r>
            <a:r>
              <a:rPr lang="en-US" sz="2000" dirty="0" err="1"/>
              <a:t>etc</a:t>
            </a:r>
            <a:r>
              <a:rPr sz="2000" dirty="0"/>
              <a:t>)</a:t>
            </a:r>
            <a:endParaRPr lang="en-US" sz="2000" dirty="0"/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Gallery Walk last 5 mins</a:t>
            </a:r>
          </a:p>
          <a:p>
            <a:pPr marL="0" indent="0"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Think-Pair-Share:</a:t>
            </a:r>
          </a:p>
          <a:p>
            <a:pPr marL="0" indent="0">
              <a:buNone/>
            </a:pPr>
            <a:r>
              <a:rPr sz="2000" dirty="0"/>
              <a:t>'Which AI application surprised you most today? Why?'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 </a:t>
            </a:r>
            <a:r>
              <a:rPr sz="2000" dirty="0"/>
              <a:t>Complete the sentence:</a:t>
            </a:r>
          </a:p>
          <a:p>
            <a:pPr marL="0" indent="0">
              <a:buNone/>
            </a:pPr>
            <a:r>
              <a:rPr sz="2000" dirty="0"/>
              <a:t>'AI can make life better for people by...'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Quick Poll (vote with hands):</a:t>
            </a:r>
          </a:p>
          <a:p>
            <a:pPr marL="0" indent="0">
              <a:buNone/>
            </a:pPr>
            <a:r>
              <a:rPr sz="2000" dirty="0"/>
              <a:t>Which sector do you think AI helps most?</a:t>
            </a:r>
          </a:p>
          <a:p>
            <a:pPr marL="0" indent="0">
              <a:buNone/>
            </a:pPr>
            <a:r>
              <a:rPr sz="2000" dirty="0"/>
              <a:t>Healthcare / Education / Entertainment / Transport / Accessibility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Interview an adult about AI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Ask a parent, carer, or family member:</a:t>
            </a:r>
          </a:p>
          <a:p>
            <a:pPr marL="0" indent="0">
              <a:buNone/>
            </a:pPr>
            <a:r>
              <a:rPr sz="2000" dirty="0"/>
              <a:t>'Do you use AI at work? How does it help you?'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Write 150 words </a:t>
            </a:r>
            <a:r>
              <a:rPr sz="2000" b="1" dirty="0" err="1"/>
              <a:t>summarising</a:t>
            </a:r>
            <a:r>
              <a:rPr sz="2000" b="1" dirty="0"/>
              <a:t>:</a:t>
            </a:r>
          </a:p>
          <a:p>
            <a:pPr marL="0" indent="0">
              <a:buNone/>
            </a:pPr>
            <a:r>
              <a:rPr sz="2000" dirty="0"/>
              <a:t>What they said</a:t>
            </a:r>
          </a:p>
          <a:p>
            <a:pPr marL="0" indent="0">
              <a:buNone/>
            </a:pPr>
            <a:r>
              <a:rPr sz="2000" dirty="0"/>
              <a:t>What AI they use</a:t>
            </a:r>
          </a:p>
          <a:p>
            <a:pPr marL="0" indent="0">
              <a:buNone/>
            </a:pPr>
            <a:r>
              <a:rPr sz="2000" dirty="0"/>
              <a:t>How it helps them</a:t>
            </a:r>
          </a:p>
          <a:p>
            <a:pPr marL="0" indent="0">
              <a:buNone/>
            </a:pPr>
            <a:r>
              <a:rPr sz="2000" dirty="0"/>
              <a:t>Whether you were surprised by anything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Due: 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2732</Words>
  <Application>Microsoft Office PowerPoint</Application>
  <PresentationFormat>Widescreen</PresentationFormat>
  <Paragraphs>488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AI in Our Lives</vt:lpstr>
      <vt:lpstr>Learning Objectives</vt:lpstr>
      <vt:lpstr>Prior Knowledge Check</vt:lpstr>
      <vt:lpstr>AI in Different Sectors</vt:lpstr>
      <vt:lpstr>Activity 1: Case Study Carousel</vt:lpstr>
      <vt:lpstr>AI and Inclusion</vt:lpstr>
      <vt:lpstr>Activity 2: Create an Infographic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4</cp:revision>
  <dcterms:created xsi:type="dcterms:W3CDTF">2013-01-27T09:14:16Z</dcterms:created>
  <dcterms:modified xsi:type="dcterms:W3CDTF">2025-12-31T18:41:57Z</dcterms:modified>
  <cp:category/>
</cp:coreProperties>
</file>